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Security </a:t>
            </a:r>
            <a:r>
              <a:rPr lang="en"/>
              <a:t>Guard</a:t>
            </a:r>
            <a:r>
              <a:rPr lang="en"/>
              <a:t>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Chase Gosse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525" y="1724271"/>
            <a:ext cx="2197474" cy="31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CCCC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lang="en"/>
              <a:t>gist</a:t>
            </a:r>
            <a:r>
              <a:rPr lang="en"/>
              <a:t> of the job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Protecting property and or persons of value during any time of the day using non/violence and intimidation doing so with weapons/strength and sometimes </a:t>
            </a:r>
            <a:r>
              <a:rPr lang="en"/>
              <a:t>making</a:t>
            </a:r>
            <a:r>
              <a:rPr lang="en"/>
              <a:t> citizens </a:t>
            </a:r>
            <a:r>
              <a:rPr lang="en"/>
              <a:t>arrests.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5800" y="2334009"/>
            <a:ext cx="5498200" cy="261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924" y="109900"/>
            <a:ext cx="8696949" cy="503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825" y="85725"/>
            <a:ext cx="8853575" cy="497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